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1" d="100"/>
          <a:sy n="151" d="100"/>
        </p:scale>
        <p:origin x="201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77B5F-BDB5-47B7-9F38-500D411C1846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D6F61-C110-4E45-BC41-EA223FE49A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33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90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19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81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860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92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4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819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46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05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10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937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9707F-0780-4826-8191-877AFB37FAA7}" type="datetimeFigureOut">
              <a:rPr lang="ru-RU" smtClean="0"/>
              <a:t>18.06.2024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9291-F429-46F5-8CF7-4B149EF2A6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20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Отчет Отдела кадров </a:t>
            </a:r>
            <a:r>
              <a:rPr lang="ru-RU" sz="2400" b="1" smtClean="0">
                <a:solidFill>
                  <a:schemeClr val="tx2"/>
                </a:solidFill>
              </a:rPr>
              <a:t>за ______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кадров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Основными направлениями деятельности отдела кадров были: кадровое  делопроизводство,  табельный учет, охрана труда, консультирование работников, сбор статистики, автоматизация кадровой  работы, отдельные проекты отдела кадров.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делопроизводство.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Отделом кадров  оформлены: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приемов,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увольнений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перемещений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отпуска,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справок,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ответов на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запросы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Табельный учет.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Оформляются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табели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 человек. Продолжилась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табельного учета, внедрена система автоматического поиска ошибок, проверки наличия  отпусков,  что  позволило  сократить  количество  ошибок  после  выгрузки.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труда.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Организовано проведение инструктажей по охране труда, пожарной и электробезопасности для каждого принимаемого работника в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лекционной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форме, проведено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инструктажей по охране труда, электробезопасности, пожарной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Подготовлены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законодательству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по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Организовано  обучение  по охране  труда,  обучено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человека, 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 с  обучением скорректированы приказы о  комиссии  по  проверке  знаний.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Сбор статистики.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Отделом кадров осуществляется сбор статистики по следующим направлениям: численность работников; количество основных работников и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переработчиков. Отчетность 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предоставлялась своевременно в соответствии с утвержденным  перечнем отчетов  отдела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  производится  подготовка  документов по  запросам  из  госорганов. Актуализируются  организационные  структуры  организаций.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Консультирование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и обучение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по оформлению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кадровых документов. Отдел кадров регулярно участвует в совещаниях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управления.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кадровой работы.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взаимодействие с  ИТ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специалистом по  проекту «Автоматизация табельного учета в 1С».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</a:t>
            </a:r>
            <a:r>
              <a:rPr lang="ru-RU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проекты….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513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258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Отчет Отдела кадров за ______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121</cp:revision>
  <cp:lastPrinted>2013-12-28T07:40:39Z</cp:lastPrinted>
  <dcterms:created xsi:type="dcterms:W3CDTF">2013-02-06T13:04:14Z</dcterms:created>
  <dcterms:modified xsi:type="dcterms:W3CDTF">2024-06-18T07:23:36Z</dcterms:modified>
</cp:coreProperties>
</file>